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EAVuCniM.mp4" Type="http://schemas.openxmlformats.org/officeDocument/2006/relationships/video"/><Relationship Id="rId4" Target="../media/VAGEAVuCni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EANlYUo0.mp4" Type="http://schemas.openxmlformats.org/officeDocument/2006/relationships/video"/><Relationship Id="rId4" Target="../media/VAGEANlYUo0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36347" y="4348786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FFFFFF"/>
                </a:solidFill>
                <a:latin typeface="Oswald Bold"/>
              </a:rPr>
              <a:t>EATS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36347" y="3438109"/>
            <a:ext cx="9815307" cy="118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FFFFFF"/>
                </a:solidFill>
                <a:latin typeface="Oswald Bold"/>
              </a:rPr>
              <a:t>CAMPUS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9596" y="7482578"/>
            <a:ext cx="12848809" cy="44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FFFFFF"/>
                </a:solidFill>
                <a:latin typeface="Montserrat Classic Bold"/>
              </a:rPr>
              <a:t>VIRGINIA STATE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03513" y="159703"/>
            <a:ext cx="120809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Feature Implications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3309" y="3085691"/>
            <a:ext cx="11665967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Google map with locations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Real-time reviews using Firebase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Better Design Layout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Implement the Help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3488" y="4335380"/>
            <a:ext cx="11181669" cy="4071713"/>
            <a:chOff x="0" y="0"/>
            <a:chExt cx="4284181" cy="1560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4181" cy="1560049"/>
            </a:xfrm>
            <a:custGeom>
              <a:avLst/>
              <a:gdLst/>
              <a:ahLst/>
              <a:cxnLst/>
              <a:rect r="r" b="b" t="t" l="l"/>
              <a:pathLst>
                <a:path h="1560049" w="4284181">
                  <a:moveTo>
                    <a:pt x="0" y="0"/>
                  </a:moveTo>
                  <a:lnTo>
                    <a:pt x="4284181" y="0"/>
                  </a:lnTo>
                  <a:lnTo>
                    <a:pt x="4284181" y="1560049"/>
                  </a:lnTo>
                  <a:lnTo>
                    <a:pt x="0" y="1560049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284181" cy="1579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781865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3"/>
                </a:lnTo>
                <a:lnTo>
                  <a:pt x="0" y="11787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8822" y="1180199"/>
            <a:ext cx="3798860" cy="8441912"/>
          </a:xfrm>
          <a:custGeom>
            <a:avLst/>
            <a:gdLst/>
            <a:ahLst/>
            <a:cxnLst/>
            <a:rect r="r" b="b" t="t" l="l"/>
            <a:pathLst>
              <a:path h="8441912" w="3798860">
                <a:moveTo>
                  <a:pt x="0" y="0"/>
                </a:moveTo>
                <a:lnTo>
                  <a:pt x="3798860" y="0"/>
                </a:lnTo>
                <a:lnTo>
                  <a:pt x="3798860" y="8441912"/>
                </a:lnTo>
                <a:lnTo>
                  <a:pt x="0" y="844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51527" y="52452"/>
            <a:ext cx="10578670" cy="342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EFEFEF"/>
                </a:solidFill>
                <a:latin typeface="Oswald Bold"/>
              </a:rPr>
              <a:t>WHAT IS CAMPUS EATS?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0840" y="5353530"/>
            <a:ext cx="9274316" cy="198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6"/>
              </a:lnSpc>
              <a:spcBef>
                <a:spcPct val="0"/>
              </a:spcBef>
            </a:pPr>
            <a:r>
              <a:rPr lang="en-US" sz="2874" spc="281">
                <a:solidFill>
                  <a:srgbClr val="231F20"/>
                </a:solidFill>
                <a:latin typeface="DM Sans"/>
              </a:rPr>
              <a:t>Campus Eats is a mobile app which allows users to check the meals of the day at the Virginia State University dining halls. We used Firebase as our real-time database.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8505" y="159703"/>
            <a:ext cx="808799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Main Features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82" r="0" b="782"/>
          <a:stretch>
            <a:fillRect/>
          </a:stretch>
        </p:blipFill>
        <p:spPr>
          <a:xfrm flipH="false" flipV="false" rot="0">
            <a:off x="13830442" y="1260902"/>
            <a:ext cx="3967701" cy="86791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4929" y="3158344"/>
            <a:ext cx="12821235" cy="510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53902" indent="-626951" lvl="1">
              <a:lnSpc>
                <a:spcPts val="8130"/>
              </a:lnSpc>
              <a:buFont typeface="Arial"/>
              <a:buChar char="•"/>
            </a:pPr>
            <a:r>
              <a:rPr lang="en-US" sz="5807">
                <a:solidFill>
                  <a:srgbClr val="FFFFFF"/>
                </a:solidFill>
                <a:latin typeface="Canva Sans Bold"/>
              </a:rPr>
              <a:t>Users can log in</a:t>
            </a:r>
          </a:p>
          <a:p>
            <a:pPr marL="1253902" indent="-626951" lvl="1">
              <a:lnSpc>
                <a:spcPts val="8130"/>
              </a:lnSpc>
              <a:buFont typeface="Arial"/>
              <a:buChar char="•"/>
            </a:pPr>
            <a:r>
              <a:rPr lang="en-US" sz="5807">
                <a:solidFill>
                  <a:srgbClr val="FFFFFF"/>
                </a:solidFill>
                <a:latin typeface="Canva Sans Bold"/>
              </a:rPr>
              <a:t>Users can create reviews for the dining halls</a:t>
            </a:r>
          </a:p>
          <a:p>
            <a:pPr marL="1253902" indent="-626951" lvl="1">
              <a:lnSpc>
                <a:spcPts val="8130"/>
              </a:lnSpc>
              <a:buFont typeface="Arial"/>
              <a:buChar char="•"/>
            </a:pPr>
            <a:r>
              <a:rPr lang="en-US" sz="5807">
                <a:solidFill>
                  <a:srgbClr val="FFFFFF"/>
                </a:solidFill>
                <a:latin typeface="Canva Sans Bold"/>
              </a:rPr>
              <a:t>Users can go to the Gateway, Jones and Locations tab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794" y="2127168"/>
            <a:ext cx="11638412" cy="7274007"/>
          </a:xfrm>
          <a:custGeom>
            <a:avLst/>
            <a:gdLst/>
            <a:ahLst/>
            <a:cxnLst/>
            <a:rect r="r" b="b" t="t" l="l"/>
            <a:pathLst>
              <a:path h="7274007" w="11638412">
                <a:moveTo>
                  <a:pt x="0" y="0"/>
                </a:moveTo>
                <a:lnTo>
                  <a:pt x="11638412" y="0"/>
                </a:lnTo>
                <a:lnTo>
                  <a:pt x="11638412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74830" y="152915"/>
            <a:ext cx="70320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WIREFRAME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794" y="1506496"/>
            <a:ext cx="11638412" cy="7274007"/>
          </a:xfrm>
          <a:custGeom>
            <a:avLst/>
            <a:gdLst/>
            <a:ahLst/>
            <a:cxnLst/>
            <a:rect r="r" b="b" t="t" l="l"/>
            <a:pathLst>
              <a:path h="7274007" w="11638412">
                <a:moveTo>
                  <a:pt x="0" y="0"/>
                </a:moveTo>
                <a:lnTo>
                  <a:pt x="11638412" y="0"/>
                </a:lnTo>
                <a:lnTo>
                  <a:pt x="11638412" y="7274008"/>
                </a:lnTo>
                <a:lnTo>
                  <a:pt x="0" y="727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53762" y="-11747"/>
            <a:ext cx="70320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WIREFRAME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986" y="1640427"/>
            <a:ext cx="13589588" cy="8493492"/>
          </a:xfrm>
          <a:custGeom>
            <a:avLst/>
            <a:gdLst/>
            <a:ahLst/>
            <a:cxnLst/>
            <a:rect r="r" b="b" t="t" l="l"/>
            <a:pathLst>
              <a:path h="8493492" w="13589588">
                <a:moveTo>
                  <a:pt x="0" y="0"/>
                </a:moveTo>
                <a:lnTo>
                  <a:pt x="13589588" y="0"/>
                </a:lnTo>
                <a:lnTo>
                  <a:pt x="13589588" y="8493493"/>
                </a:lnTo>
                <a:lnTo>
                  <a:pt x="0" y="8493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0752" y="-171450"/>
            <a:ext cx="70320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WIREFRAME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357" y="2540290"/>
            <a:ext cx="13546785" cy="6204066"/>
          </a:xfrm>
          <a:custGeom>
            <a:avLst/>
            <a:gdLst/>
            <a:ahLst/>
            <a:cxnLst/>
            <a:rect r="r" b="b" t="t" l="l"/>
            <a:pathLst>
              <a:path h="6204066" w="13546785">
                <a:moveTo>
                  <a:pt x="0" y="0"/>
                </a:moveTo>
                <a:lnTo>
                  <a:pt x="13546785" y="0"/>
                </a:lnTo>
                <a:lnTo>
                  <a:pt x="13546785" y="6204066"/>
                </a:lnTo>
                <a:lnTo>
                  <a:pt x="0" y="620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0607" y="388210"/>
            <a:ext cx="135467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MILESTONES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6924" y="3181274"/>
            <a:ext cx="12793739" cy="6077026"/>
          </a:xfrm>
          <a:custGeom>
            <a:avLst/>
            <a:gdLst/>
            <a:ahLst/>
            <a:cxnLst/>
            <a:rect r="r" b="b" t="t" l="l"/>
            <a:pathLst>
              <a:path h="6077026" w="12793739">
                <a:moveTo>
                  <a:pt x="0" y="0"/>
                </a:moveTo>
                <a:lnTo>
                  <a:pt x="12793739" y="0"/>
                </a:lnTo>
                <a:lnTo>
                  <a:pt x="12793739" y="6077026"/>
                </a:lnTo>
                <a:lnTo>
                  <a:pt x="0" y="607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6924" y="857250"/>
            <a:ext cx="1253061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ISSUES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454" y="2719711"/>
            <a:ext cx="14157288" cy="5764193"/>
          </a:xfrm>
          <a:custGeom>
            <a:avLst/>
            <a:gdLst/>
            <a:ahLst/>
            <a:cxnLst/>
            <a:rect r="r" b="b" t="t" l="l"/>
            <a:pathLst>
              <a:path h="5764193" w="14157288">
                <a:moveTo>
                  <a:pt x="0" y="0"/>
                </a:moveTo>
                <a:lnTo>
                  <a:pt x="14157288" y="0"/>
                </a:lnTo>
                <a:lnTo>
                  <a:pt x="14157288" y="5764193"/>
                </a:lnTo>
                <a:lnTo>
                  <a:pt x="0" y="5764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141572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ISSUES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DAGD5xe1Dco</dc:identifier>
  <dcterms:modified xsi:type="dcterms:W3CDTF">2011-08-01T06:04:30Z</dcterms:modified>
  <cp:revision>1</cp:revision>
  <dc:title>Campus Eats</dc:title>
</cp:coreProperties>
</file>